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854696" cy="4648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Chapter 2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6000" dirty="0" smtClean="0"/>
              <a:t>Software Concepts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Mobile Operating Systems (Mobile OS)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It is the operating system that operates on digital mobile devices like smart phones and tablets.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It extends the features of a normal operating system for personal computers so as to include touch screen, Bluetooth, </a:t>
            </a:r>
            <a:r>
              <a:rPr lang="en-US" sz="2400" dirty="0" err="1" smtClean="0"/>
              <a:t>WiFi</a:t>
            </a:r>
            <a:r>
              <a:rPr lang="en-US" sz="2400" dirty="0" smtClean="0"/>
              <a:t>, GPS mobile navigation, camera, music 28 player and many more.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The most commonly used mobile operating systems are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/>
              <a:t>Android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err="1" smtClean="0"/>
              <a:t>Symbian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Android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It is a Linux derived Mobile OS released on 5th November 2007 and by 2011 </a:t>
            </a:r>
            <a:r>
              <a:rPr lang="en-US" sz="2000" dirty="0" smtClean="0"/>
              <a:t>it had </a:t>
            </a:r>
            <a:r>
              <a:rPr lang="en-US" sz="2000" dirty="0" smtClean="0"/>
              <a:t>more than 50% of the global Smartphone market share.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It </a:t>
            </a:r>
            <a:r>
              <a:rPr lang="en-US" sz="2000" dirty="0" smtClean="0"/>
              <a:t>is Google’s open and </a:t>
            </a:r>
            <a:r>
              <a:rPr lang="en-US" sz="2000" dirty="0" smtClean="0"/>
              <a:t>free software </a:t>
            </a:r>
            <a:r>
              <a:rPr lang="en-US" sz="2000" dirty="0" smtClean="0"/>
              <a:t>that includes an operating system, middleware and some key </a:t>
            </a:r>
            <a:r>
              <a:rPr lang="en-US" sz="2000" dirty="0" smtClean="0"/>
              <a:t>applications. 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 smtClean="0"/>
              <a:t>Android applications are quiet user friendly and even one </a:t>
            </a:r>
            <a:r>
              <a:rPr lang="en-US" sz="2000" dirty="0" smtClean="0"/>
              <a:t>can easily </a:t>
            </a:r>
            <a:r>
              <a:rPr lang="en-US" sz="2000" dirty="0" smtClean="0"/>
              <a:t>customize the Smartphone with Android OS.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Various </a:t>
            </a:r>
            <a:r>
              <a:rPr lang="en-US" sz="2000" dirty="0" smtClean="0"/>
              <a:t>versions of Android </a:t>
            </a:r>
            <a:r>
              <a:rPr lang="en-US" sz="2000" dirty="0" smtClean="0"/>
              <a:t>OS have </a:t>
            </a:r>
            <a:r>
              <a:rPr lang="en-US" sz="2000" dirty="0" smtClean="0"/>
              <a:t>been released like 1.0, 1.5, 1.6, 2. x, 3.0 etc. Most Android phones use the 2.x </a:t>
            </a:r>
            <a:r>
              <a:rPr lang="en-US" sz="2000" dirty="0" smtClean="0"/>
              <a:t>release while </a:t>
            </a:r>
            <a:r>
              <a:rPr lang="en-US" sz="2000" dirty="0" smtClean="0"/>
              <a:t>Android 3.0 is available only for tablets.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 smtClean="0"/>
              <a:t>latest Android version released </a:t>
            </a:r>
            <a:r>
              <a:rPr lang="en-US" sz="2000" dirty="0" smtClean="0"/>
              <a:t>is 4.2.2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Symbian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This Mobile OS by Nokia (currently being maintained by Accenture) </a:t>
            </a:r>
            <a:r>
              <a:rPr lang="en-US" sz="2000" dirty="0" smtClean="0"/>
              <a:t>designed for smart phones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It </a:t>
            </a:r>
            <a:r>
              <a:rPr lang="en-US" sz="2000" dirty="0" smtClean="0"/>
              <a:t>offers high level of functional integration between </a:t>
            </a:r>
            <a:r>
              <a:rPr lang="en-US" sz="2000" dirty="0" smtClean="0"/>
              <a:t>communication and </a:t>
            </a:r>
            <a:r>
              <a:rPr lang="en-US" sz="2000" dirty="0" smtClean="0"/>
              <a:t>personal information management.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It </a:t>
            </a:r>
            <a:r>
              <a:rPr lang="en-US" sz="2000" dirty="0" smtClean="0"/>
              <a:t>has an integrated mail box and it </a:t>
            </a:r>
            <a:r>
              <a:rPr lang="en-US" sz="2000" dirty="0" smtClean="0"/>
              <a:t>completely facilitates </a:t>
            </a:r>
            <a:r>
              <a:rPr lang="en-US" sz="2000" dirty="0" smtClean="0"/>
              <a:t>the usage of all Google applications in your </a:t>
            </a:r>
            <a:r>
              <a:rPr lang="en-US" sz="2000" dirty="0" smtClean="0"/>
              <a:t>smart phone </a:t>
            </a:r>
            <a:r>
              <a:rPr lang="en-US" sz="2000" dirty="0" smtClean="0"/>
              <a:t>easily.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/>
              <a:t>Symbian</a:t>
            </a:r>
            <a:r>
              <a:rPr lang="en-US" sz="2000" dirty="0" smtClean="0"/>
              <a:t> applications </a:t>
            </a:r>
            <a:r>
              <a:rPr lang="en-US" sz="2000" dirty="0" smtClean="0"/>
              <a:t>are easy to shut </a:t>
            </a:r>
            <a:r>
              <a:rPr lang="en-US" sz="2000" dirty="0" smtClean="0"/>
              <a:t>down. Various versions </a:t>
            </a:r>
            <a:r>
              <a:rPr lang="en-US" sz="2000" dirty="0" smtClean="0"/>
              <a:t>like S60 series, S80 series, S90 series, </a:t>
            </a:r>
            <a:r>
              <a:rPr lang="en-US" sz="2000" dirty="0" err="1" smtClean="0"/>
              <a:t>Symbian</a:t>
            </a:r>
            <a:r>
              <a:rPr lang="en-US" sz="2000" dirty="0" smtClean="0"/>
              <a:t> Anna etc have been released.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latest </a:t>
            </a:r>
            <a:r>
              <a:rPr lang="en-US" sz="2000" dirty="0" err="1" smtClean="0"/>
              <a:t>Symbian</a:t>
            </a:r>
            <a:r>
              <a:rPr lang="en-US" sz="2000" dirty="0" smtClean="0"/>
              <a:t> releases (</a:t>
            </a:r>
            <a:r>
              <a:rPr lang="en-US" sz="2000" dirty="0" err="1" smtClean="0"/>
              <a:t>Symbian</a:t>
            </a:r>
            <a:r>
              <a:rPr lang="en-US" sz="2000" dirty="0" smtClean="0"/>
              <a:t> Belle) can support 48 languages.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Language Processors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source code cannot be executed directly by the computer. The source code must </a:t>
            </a:r>
            <a:r>
              <a:rPr lang="en-US" sz="2000" dirty="0" smtClean="0"/>
              <a:t>be converted </a:t>
            </a:r>
            <a:r>
              <a:rPr lang="en-US" sz="2000" dirty="0" smtClean="0"/>
              <a:t>into machine language to be executed.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 smtClean="0"/>
              <a:t>program translated into </a:t>
            </a:r>
            <a:r>
              <a:rPr lang="en-US" sz="2000" dirty="0" smtClean="0"/>
              <a:t>machine code </a:t>
            </a:r>
            <a:r>
              <a:rPr lang="en-US" sz="2000" dirty="0" smtClean="0"/>
              <a:t>is known as Object Program or Object code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special translator system software that is used to translate the program written </a:t>
            </a:r>
            <a:r>
              <a:rPr lang="en-US" sz="2000" dirty="0" smtClean="0"/>
              <a:t>in high-level </a:t>
            </a:r>
            <a:r>
              <a:rPr lang="en-US" sz="2000" dirty="0" smtClean="0"/>
              <a:t>language (or Assembly language) into machine code is called </a:t>
            </a:r>
            <a:r>
              <a:rPr lang="en-US" sz="2000" dirty="0" smtClean="0"/>
              <a:t>language processor </a:t>
            </a:r>
            <a:r>
              <a:rPr lang="en-US" sz="2000" dirty="0" smtClean="0"/>
              <a:t>or translator program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language processors can be any of the following three types- Assembler, </a:t>
            </a:r>
            <a:r>
              <a:rPr lang="en-US" sz="2000" dirty="0" smtClean="0"/>
              <a:t>Compiler and </a:t>
            </a:r>
            <a:r>
              <a:rPr lang="en-US" sz="2000" dirty="0" smtClean="0"/>
              <a:t>Interpreter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 smtClean="0"/>
              <a:t>Assembler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 smtClean="0"/>
              <a:t>Compiler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 smtClean="0"/>
              <a:t>Interpreter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Language Processors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FFFF00"/>
                </a:solidFill>
              </a:rPr>
              <a:t>Assembler</a:t>
            </a:r>
          </a:p>
          <a:p>
            <a:pPr algn="just"/>
            <a:endParaRPr lang="en-US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The Assembler is used to translate the program written in Assembly language </a:t>
            </a:r>
            <a:r>
              <a:rPr lang="en-US" sz="2400" dirty="0" smtClean="0"/>
              <a:t>into machine </a:t>
            </a:r>
            <a:r>
              <a:rPr lang="en-US" sz="2400" dirty="0" smtClean="0"/>
              <a:t>code. </a:t>
            </a: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 smtClean="0"/>
              <a:t>input of Assembler is a source program that contains assembly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language instructions. </a:t>
            </a: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 smtClean="0"/>
              <a:t>output generated by assembler is the object code or machine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code understandable by the computer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Language Processors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Compiler</a:t>
            </a:r>
          </a:p>
          <a:p>
            <a:pPr algn="just"/>
            <a:endParaRPr lang="en-US" sz="2000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language processor that translates the complete source program as a whole in </a:t>
            </a:r>
            <a:r>
              <a:rPr lang="en-US" sz="2000" dirty="0" smtClean="0"/>
              <a:t>one go </a:t>
            </a:r>
            <a:r>
              <a:rPr lang="en-US" sz="2000" dirty="0" smtClean="0"/>
              <a:t>into machine code is called compiler.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Some </a:t>
            </a:r>
            <a:r>
              <a:rPr lang="en-US" sz="2000" dirty="0" smtClean="0"/>
              <a:t>of the examples are C and C</a:t>
            </a:r>
            <a:r>
              <a:rPr lang="en-US" sz="2000" dirty="0" smtClean="0"/>
              <a:t>++ compilers. The </a:t>
            </a:r>
            <a:r>
              <a:rPr lang="en-US" sz="2000" dirty="0" smtClean="0"/>
              <a:t>program translated into machine code is called the object program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 smtClean="0"/>
              <a:t>source </a:t>
            </a:r>
            <a:r>
              <a:rPr lang="en-US" sz="2000" dirty="0" smtClean="0"/>
              <a:t>code is </a:t>
            </a:r>
            <a:r>
              <a:rPr lang="en-US" sz="2000" dirty="0" smtClean="0"/>
              <a:t>translated to object code successfully if it is free of errors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If </a:t>
            </a:r>
            <a:r>
              <a:rPr lang="en-US" sz="2000" dirty="0" smtClean="0"/>
              <a:t>there are any errors in </a:t>
            </a:r>
            <a:r>
              <a:rPr lang="en-US" sz="2000" dirty="0" smtClean="0"/>
              <a:t>the source </a:t>
            </a:r>
            <a:r>
              <a:rPr lang="en-US" sz="2000" dirty="0" smtClean="0"/>
              <a:t>code, the compiler specifies the errors at the end of compilation with line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numbers.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 smtClean="0"/>
              <a:t>errors must be removed before the compiler can successfully </a:t>
            </a:r>
            <a:r>
              <a:rPr lang="en-US" sz="2000" dirty="0" smtClean="0"/>
              <a:t>recompile the </a:t>
            </a:r>
            <a:r>
              <a:rPr lang="en-US" sz="2000" dirty="0" smtClean="0"/>
              <a:t>source code again</a:t>
            </a:r>
            <a:r>
              <a:rPr lang="en-US" sz="2000" dirty="0" smtClean="0"/>
              <a:t>.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Language Processors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FFFF00"/>
                </a:solidFill>
              </a:rPr>
              <a:t>Interpreter</a:t>
            </a:r>
          </a:p>
          <a:p>
            <a:pPr algn="just"/>
            <a:endParaRPr lang="en-US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The language processor that translates a single statement of source program </a:t>
            </a:r>
            <a:r>
              <a:rPr lang="en-US" sz="2400" dirty="0" smtClean="0"/>
              <a:t>into machine </a:t>
            </a:r>
            <a:r>
              <a:rPr lang="en-US" sz="2400" dirty="0" smtClean="0"/>
              <a:t>code and executes it immediately before moving on to the next line is called </a:t>
            </a:r>
            <a:r>
              <a:rPr lang="en-US" sz="2400" dirty="0" smtClean="0"/>
              <a:t>an Interpreter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If </a:t>
            </a:r>
            <a:r>
              <a:rPr lang="en-US" sz="2400" dirty="0" smtClean="0"/>
              <a:t>there is an error in the statement the interpreter terminates its </a:t>
            </a:r>
            <a:r>
              <a:rPr lang="en-US" sz="2400" dirty="0" smtClean="0"/>
              <a:t>translating process </a:t>
            </a:r>
            <a:r>
              <a:rPr lang="en-US" sz="2400" dirty="0" smtClean="0"/>
              <a:t>at that statement and displays an error message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Only after removal of the error, the interpreter moves on to the next line for execution.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602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Slide 1</vt:lpstr>
      <vt:lpstr>Mobile Operating Systems (Mobile OS)</vt:lpstr>
      <vt:lpstr>Android</vt:lpstr>
      <vt:lpstr>Symbian</vt:lpstr>
      <vt:lpstr>Language Processors</vt:lpstr>
      <vt:lpstr>Language Processors</vt:lpstr>
      <vt:lpstr>Language Processors</vt:lpstr>
      <vt:lpstr>Language Processors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Rani</cp:lastModifiedBy>
  <cp:revision>55</cp:revision>
  <dcterms:created xsi:type="dcterms:W3CDTF">2006-08-16T00:00:00Z</dcterms:created>
  <dcterms:modified xsi:type="dcterms:W3CDTF">2019-07-15T22:27:19Z</dcterms:modified>
</cp:coreProperties>
</file>